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010" r:id="rId3"/>
    <p:sldId id="1017" r:id="rId4"/>
    <p:sldId id="1016" r:id="rId5"/>
    <p:sldId id="1011" r:id="rId6"/>
    <p:sldId id="1020" r:id="rId7"/>
    <p:sldId id="1022" r:id="rId8"/>
    <p:sldId id="1012" r:id="rId9"/>
    <p:sldId id="1013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7  Seasons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Period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3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Wrap-up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time &amp; Assessment 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592213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判断句子正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30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727" y="747286"/>
            <a:ext cx="9430385" cy="53975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478402"/>
            <a:ext cx="11485848" cy="2160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Amy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eleven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come from Nanjing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spring best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warm in spring in Nanjing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fly kites and go boating in the park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my brother doesn’t like spring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likes winter, because he can go skating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1945113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 is seven years old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 is from Nanjing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Amy’s favourite season is spring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 can fly kites and go boating in the park in spring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Amy’s brother likes winter because he can make a snowman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38400" y="1986165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28782" y="250113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38400" y="300244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28217" y="351575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28217" y="4028775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二、用括号中所给词的适当形式填空。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the birds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draw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bag and some books for you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 today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go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climb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books are these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—They’re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30277" y="1502890"/>
            <a:ext cx="9637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them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711771" y="212839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is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675559" y="2708920"/>
            <a:ext cx="11047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sunny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066757" y="2708920"/>
            <a:ext cx="15215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climbing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294517" y="3410894"/>
            <a:ext cx="12218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Whose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238239" y="3347939"/>
            <a:ext cx="6639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my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6402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73866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欣赏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下列诗句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判断其对应的季节。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写英文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31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5346" y="729010"/>
            <a:ext cx="5742305" cy="539750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4647" y="1531653"/>
            <a:ext cx="3168352" cy="39423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813750"/>
              </p:ext>
            </p:extLst>
          </p:nvPr>
        </p:nvGraphicFramePr>
        <p:xfrm>
          <a:off x="343711" y="2132856"/>
          <a:ext cx="11502991" cy="3528391"/>
        </p:xfrm>
        <a:graphic>
          <a:graphicData uri="http://schemas.openxmlformats.org/drawingml/2006/table">
            <a:tbl>
              <a:tblPr firstRow="1" firstCol="1" bandRow="1"/>
              <a:tblGrid>
                <a:gridCol w="2516854">
                  <a:extLst>
                    <a:ext uri="{9D8B030D-6E8A-4147-A177-3AD203B41FA5}">
                      <a16:colId xmlns:a16="http://schemas.microsoft.com/office/drawing/2014/main" val="4097318800"/>
                    </a:ext>
                  </a:extLst>
                </a:gridCol>
                <a:gridCol w="2875748">
                  <a:extLst>
                    <a:ext uri="{9D8B030D-6E8A-4147-A177-3AD203B41FA5}">
                      <a16:colId xmlns:a16="http://schemas.microsoft.com/office/drawing/2014/main" val="3975589033"/>
                    </a:ext>
                  </a:extLst>
                </a:gridCol>
                <a:gridCol w="3595835">
                  <a:extLst>
                    <a:ext uri="{9D8B030D-6E8A-4147-A177-3AD203B41FA5}">
                      <a16:colId xmlns:a16="http://schemas.microsoft.com/office/drawing/2014/main" val="640044665"/>
                    </a:ext>
                  </a:extLst>
                </a:gridCol>
                <a:gridCol w="2514554">
                  <a:extLst>
                    <a:ext uri="{9D8B030D-6E8A-4147-A177-3AD203B41FA5}">
                      <a16:colId xmlns:a16="http://schemas.microsoft.com/office/drawing/2014/main" val="291620301"/>
                    </a:ext>
                  </a:extLst>
                </a:gridCol>
              </a:tblGrid>
              <a:tr h="67118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Title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标题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Writer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作者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Content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内容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Season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4825014"/>
                  </a:ext>
                </a:extLst>
              </a:tr>
              <a:tr h="142860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《江雪》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唐 柳宗元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孤舟蓑笠翁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独钓寒江雪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en-US" altLang="zh-CN" sz="2800" u="sng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9078782"/>
                  </a:ext>
                </a:extLst>
              </a:tr>
              <a:tr h="142860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《春晓》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唐 孟浩然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春眠不觉晓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处处闻啼鸟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en-US" altLang="zh-CN" sz="1400" u="sng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9254305"/>
                  </a:ext>
                </a:extLst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10172503" y="3266878"/>
            <a:ext cx="11817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winter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0189292" y="4616924"/>
            <a:ext cx="11624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spring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3126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6838165"/>
              </p:ext>
            </p:extLst>
          </p:nvPr>
        </p:nvGraphicFramePr>
        <p:xfrm>
          <a:off x="334566" y="1124744"/>
          <a:ext cx="11521280" cy="3470274"/>
        </p:xfrm>
        <a:graphic>
          <a:graphicData uri="http://schemas.openxmlformats.org/drawingml/2006/table">
            <a:tbl>
              <a:tblPr firstRow="1" firstCol="1" bandRow="1"/>
              <a:tblGrid>
                <a:gridCol w="2520856">
                  <a:extLst>
                    <a:ext uri="{9D8B030D-6E8A-4147-A177-3AD203B41FA5}">
                      <a16:colId xmlns:a16="http://schemas.microsoft.com/office/drawing/2014/main" val="2165803160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val="2483465912"/>
                    </a:ext>
                  </a:extLst>
                </a:gridCol>
                <a:gridCol w="3239784">
                  <a:extLst>
                    <a:ext uri="{9D8B030D-6E8A-4147-A177-3AD203B41FA5}">
                      <a16:colId xmlns:a16="http://schemas.microsoft.com/office/drawing/2014/main" val="1537341804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val="3958774758"/>
                    </a:ext>
                  </a:extLst>
                </a:gridCol>
              </a:tblGrid>
              <a:tr h="66012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Title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标题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Writer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作者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Content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内容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Season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6179596"/>
                  </a:ext>
                </a:extLst>
              </a:tr>
              <a:tr h="140507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《晓出净慈寺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送林子方》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宋 杨万里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接天莲叶无穷碧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映日荷花别样红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altLang="zh-CN" sz="2800" u="sng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6867005"/>
                  </a:ext>
                </a:extLst>
              </a:tr>
              <a:tr h="140507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《山行》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唐 杜牧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停车坐爱枫林晚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霜叶红于二月花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altLang="zh-CN" sz="1400" u="sng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6598068"/>
                  </a:ext>
                </a:extLst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9857728" y="2232023"/>
            <a:ext cx="14414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summer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9586820" y="3680820"/>
            <a:ext cx="19832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autumn/fall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2758" y="1592588"/>
            <a:ext cx="8208912" cy="108012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四、从方框里选择合适的内容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补全短文。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seasons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cool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scarf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kinds of clothes can you name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different 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have different choices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warm 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cool 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always wear jackets,shirts and jeans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 is really hot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need to wear something cool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to wear T-shirts and shorts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to wear all kinds of dresses and skirts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48156" y="274365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770962" y="338666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408515" y="338415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720824" y="466218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544419" y="4671242"/>
            <a:ext cx="4635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G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1628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2758" y="935879"/>
            <a:ext cx="8208912" cy="108012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lvl="0"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seasons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scarf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 made of silk are very </a:t>
            </a: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winter is cold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</a:t>
            </a: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comes,we have to wear </a:t>
            </a: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clothes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keep the </a:t>
            </a: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warm,we can choose different kinds of beanies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无檐小便帽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keep the body warm,we can wear thick sweaters,coats,trousers and so on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forget your neck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 a </a:t>
            </a: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you will feel much warmer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794870" y="211369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131604" y="211369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J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655657" y="2756622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083446" y="2747569"/>
            <a:ext cx="3241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I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360784" y="4660715"/>
            <a:ext cx="4635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2039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5133713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信件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判断句子正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 Helen,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and have a happy holiday with us in Beijing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spring,the weather is warm and sunny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go boating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summer,it’s hot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go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swimming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autumn,it is always sunny and cool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have picnics and go climbing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winter,it is cold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make snowmen and go skating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a lot of things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事情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do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 join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Yours,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Tao</a:t>
            </a:r>
          </a:p>
        </p:txBody>
      </p:sp>
      <p:pic>
        <p:nvPicPr>
          <p:cNvPr id="3" name="BS03.eps" descr="id:2147493142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7706" y="731204"/>
            <a:ext cx="7629525" cy="539750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4646" y="1448572"/>
            <a:ext cx="1888490" cy="43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6950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Beijing,the weather in spring is warm and rainy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 writes this letter to Liu Tao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can go swimming in summer in Beijing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autumn,it is windy and cold in Beijing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aren’t many things to do in Beijing in winter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28736" y="1402391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28736" y="2061052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19118" y="266775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31105" y="3324825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38354" y="3968905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337</Words>
  <Application>Microsoft Office PowerPoint</Application>
  <PresentationFormat>自定义</PresentationFormat>
  <Paragraphs>91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359</cp:revision>
  <dcterms:created xsi:type="dcterms:W3CDTF">2020-11-06T05:24:00Z</dcterms:created>
  <dcterms:modified xsi:type="dcterms:W3CDTF">2025-06-24T04:01:13Z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